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Panchang" pitchFamily="50" charset="0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1516"/>
    <a:srgbClr val="819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microsoft.com/office/2016/11/relationships/changesInfo" Target="changesInfos/changesInfo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kacem belhadj chikh" userId="f64603384fedd6a6" providerId="LiveId" clId="{6BF74703-3D8E-472D-B723-074B79D82A9B}"/>
    <pc:docChg chg="custSel modSld">
      <pc:chgData name="belkacem belhadj chikh" userId="f64603384fedd6a6" providerId="LiveId" clId="{6BF74703-3D8E-472D-B723-074B79D82A9B}" dt="2023-07-12T21:42:50.972" v="0" actId="478"/>
      <pc:docMkLst>
        <pc:docMk/>
      </pc:docMkLst>
      <pc:sldChg chg="delSp mod">
        <pc:chgData name="belkacem belhadj chikh" userId="f64603384fedd6a6" providerId="LiveId" clId="{6BF74703-3D8E-472D-B723-074B79D82A9B}" dt="2023-07-12T21:42:50.972" v="0" actId="478"/>
        <pc:sldMkLst>
          <pc:docMk/>
          <pc:sldMk cId="3794322748" sldId="256"/>
        </pc:sldMkLst>
        <pc:picChg chg="del">
          <ac:chgData name="belkacem belhadj chikh" userId="f64603384fedd6a6" providerId="LiveId" clId="{6BF74703-3D8E-472D-B723-074B79D82A9B}" dt="2023-07-12T21:42:50.972" v="0" actId="478"/>
          <ac:picMkLst>
            <pc:docMk/>
            <pc:sldMk cId="3794322748" sldId="256"/>
            <ac:picMk id="47" creationId="{59BC2FCA-D8C5-E5B2-4B4E-8FFC1EF605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5854-01EC-3496-483C-E9A68BDAE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4118B-6BA0-2F31-D9D9-1E314AAA3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16CFA-F589-48C6-C537-ED3B589B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97A3-F164-3DB0-783B-5A9AF907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BA358-2914-486C-0911-E2F4A5C9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0AB0-1C9C-2E9F-7069-2A272098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15478-7852-FF8A-0145-B974AB0BF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83F20-683C-887A-8F56-ED7CD93A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698E-6444-2AE6-5FB6-07471980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96395-D8A9-230C-0EF4-C2540137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F24F6-AB9E-225E-86C4-80A923DEA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17744-7FED-BD21-2A37-8C48D8838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E349-A0F1-9A62-FFC1-37E2FDC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9427-F059-B079-E869-3C42A0C3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F4735-C5D3-BB26-8433-A175E8BA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74CB-9169-C8A3-E9CF-D8AA2E09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1F07-7416-EF0E-0CCF-0F3D636A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C378-0A60-0974-FBF4-AA7A4511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919A-4A8C-D9DC-4FD9-73F29CFD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20832-1D06-D7CB-3C7E-A5D864A7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4D1F-AB6A-8409-27CF-56924A4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43EB3-3D76-53DA-4D2C-A5BE435D8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C3D8-DAA6-7AA3-C194-AC9F24E9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5A0FE-9390-AAC6-2000-D4CDA2A8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1D46D-2D75-AFC3-173D-10DA46C3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ADEE-1C4F-7672-BBB3-6A17FD33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0BC4-A6B8-3520-283F-0FDEF3733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7C435-24D2-A8AF-51D1-DA7FBF426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F4F85-300D-9A40-1C46-B72FD3BE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BEDF7-88BB-5FC6-8D2D-2FD1FF31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FE387-A687-03F2-08B2-BD3DCE32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CC32-E940-BBF9-D125-54BA0D7D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7B518-1E01-8525-2FB0-94B5F6A2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3AD13-0386-5D9C-4D90-C8D0770D4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10B34-E261-1C3C-31F6-0634B523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F77A4-C537-C5FF-388C-3D1686C4C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D4D56-260D-A4B3-6AA4-A913F9A2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8E6AE-0374-69D2-0572-E9FFFFA3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2F89A-8165-D918-156F-009E79DE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3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FA03-FFD5-4879-3636-F2231E67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17899-FCFF-25C8-3CA5-DE24B99E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9744C-68CC-FBD4-FE0D-465EC85E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1800-EDE4-C97A-78E5-1DDF7731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1063A-3603-F8E1-FFD3-81ABF7E2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858EC-CC5B-CEAE-5E26-0B481154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6C0B1-0279-B32C-06DC-71A74B80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0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63FD-36FD-BE93-4AB8-54530DB2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31A0-21FF-D81A-2138-FE9397F9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C104E-CD24-57D4-7D54-F9977D1E3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A60D0-C34B-342A-AFA4-AB94D587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7B288-89A5-5DC0-4004-AC9D72C3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A4654-7DE1-4243-EA35-254FACE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17E2-061B-EDC1-5A7A-E031F019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0C657-F6A5-A5EB-B919-2D97D92F9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DCC94-3691-66D0-8424-3D7E38B1E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CEBF9-4F8A-7E1E-D20E-2D7346F8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7B78-2F9D-EA4B-77DC-608862B1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9F46F-A3C8-8C2B-470B-94FF9FE8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0EBD9-28D0-7F48-EF2A-25BE6525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F12D1-5AD5-F4AD-0706-C694E3242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4A980-C317-1F06-F0F6-60BA58441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16D2-6730-4087-9B88-0BF07E460A9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BD526-FB5A-FF67-D35A-B002EC719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41A71-5DAD-C283-7D5B-1440BB6C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1BE68-C8F5-4855-B94E-FBE580F25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jp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9.sv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8.png"/><Relationship Id="rId16" Type="http://schemas.openxmlformats.org/officeDocument/2006/relationships/image" Target="../media/image4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.jpg"/><Relationship Id="rId24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3.png"/><Relationship Id="rId23" Type="http://schemas.openxmlformats.org/officeDocument/2006/relationships/image" Target="../media/image22.svg"/><Relationship Id="rId10" Type="http://schemas.openxmlformats.org/officeDocument/2006/relationships/image" Target="../media/image5.jpe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.jp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nowy mountain with blue sky&#10;&#10;Description automatically generated">
            <a:extLst>
              <a:ext uri="{FF2B5EF4-FFF2-40B4-BE49-F238E27FC236}">
                <a16:creationId xmlns:a16="http://schemas.microsoft.com/office/drawing/2014/main" id="{0210B15A-4D06-7D4A-F4E1-230C69751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" t="228" r="1771" b="2735"/>
          <a:stretch/>
        </p:blipFill>
        <p:spPr>
          <a:xfrm>
            <a:off x="16459200" y="-12389088"/>
            <a:ext cx="6522718" cy="10088879"/>
          </a:xfrm>
          <a:prstGeom prst="rect">
            <a:avLst/>
          </a:prstGeom>
        </p:spPr>
      </p:pic>
      <p:pic>
        <p:nvPicPr>
          <p:cNvPr id="8" name="Picture 7" descr="A snowy landscape with trees and snow&#10;&#10;Description automatically generated">
            <a:extLst>
              <a:ext uri="{FF2B5EF4-FFF2-40B4-BE49-F238E27FC236}">
                <a16:creationId xmlns:a16="http://schemas.microsoft.com/office/drawing/2014/main" id="{4868E867-D2E6-528D-FA21-1B5050D7D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3182" r="835" b="4819"/>
          <a:stretch/>
        </p:blipFill>
        <p:spPr>
          <a:xfrm>
            <a:off x="-26474261" y="-10499330"/>
            <a:ext cx="11094720" cy="63093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9C93B0-372D-D1BE-6A82-E0956CDE2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" r="-267" b="-465"/>
          <a:stretch/>
        </p:blipFill>
        <p:spPr>
          <a:xfrm rot="10800000">
            <a:off x="35888127" y="-10988978"/>
            <a:ext cx="1429957" cy="7288659"/>
          </a:xfrm>
          <a:custGeom>
            <a:avLst/>
            <a:gdLst>
              <a:gd name="connsiteX0" fmla="*/ 0 w 1426150"/>
              <a:gd name="connsiteY0" fmla="*/ 0 h 4153158"/>
              <a:gd name="connsiteX1" fmla="*/ 1426150 w 1426150"/>
              <a:gd name="connsiteY1" fmla="*/ 0 h 4153158"/>
              <a:gd name="connsiteX2" fmla="*/ 1426150 w 1426150"/>
              <a:gd name="connsiteY2" fmla="*/ 4153158 h 4153158"/>
              <a:gd name="connsiteX3" fmla="*/ 0 w 1426150"/>
              <a:gd name="connsiteY3" fmla="*/ 4153158 h 415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6150" h="4153158">
                <a:moveTo>
                  <a:pt x="0" y="0"/>
                </a:moveTo>
                <a:lnTo>
                  <a:pt x="1426150" y="0"/>
                </a:lnTo>
                <a:lnTo>
                  <a:pt x="1426150" y="4153158"/>
                </a:lnTo>
                <a:lnTo>
                  <a:pt x="0" y="4153158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C2C1AE-42C0-0D10-F887-EB0EF9044116}"/>
              </a:ext>
            </a:extLst>
          </p:cNvPr>
          <p:cNvSpPr txBox="1"/>
          <p:nvPr/>
        </p:nvSpPr>
        <p:spPr>
          <a:xfrm>
            <a:off x="1163471" y="839808"/>
            <a:ext cx="5766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51516"/>
                </a:solidFill>
                <a:latin typeface="Panchang" pitchFamily="50" charset="0"/>
              </a:rPr>
              <a:t>summer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28488-A0E1-2C4D-0071-A9862FE83C16}"/>
              </a:ext>
            </a:extLst>
          </p:cNvPr>
          <p:cNvGrpSpPr/>
          <p:nvPr/>
        </p:nvGrpSpPr>
        <p:grpSpPr>
          <a:xfrm>
            <a:off x="3448050" y="3429000"/>
            <a:ext cx="5295900" cy="3454486"/>
            <a:chOff x="3448050" y="3429000"/>
            <a:chExt cx="5295900" cy="3454486"/>
          </a:xfrm>
        </p:grpSpPr>
        <p:pic>
          <p:nvPicPr>
            <p:cNvPr id="24" name="Picture 23" descr="A beach with palm trees and a sunset&#10;&#10;Description automatically generated">
              <a:extLst>
                <a:ext uri="{FF2B5EF4-FFF2-40B4-BE49-F238E27FC236}">
                  <a16:creationId xmlns:a16="http://schemas.microsoft.com/office/drawing/2014/main" id="{448FA86A-198C-11D1-0904-CB3F659A2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2" t="8966" r="21510" b="45045"/>
            <a:stretch/>
          </p:blipFill>
          <p:spPr>
            <a:xfrm>
              <a:off x="6096000" y="4108108"/>
              <a:ext cx="2647950" cy="2775378"/>
            </a:xfrm>
            <a:custGeom>
              <a:avLst/>
              <a:gdLst>
                <a:gd name="connsiteX0" fmla="*/ 0 w 2647950"/>
                <a:gd name="connsiteY0" fmla="*/ 0 h 2775378"/>
                <a:gd name="connsiteX1" fmla="*/ 2647950 w 2647950"/>
                <a:gd name="connsiteY1" fmla="*/ 2647950 h 2775378"/>
                <a:gd name="connsiteX2" fmla="*/ 2641515 w 2647950"/>
                <a:gd name="connsiteY2" fmla="*/ 2775378 h 2775378"/>
                <a:gd name="connsiteX3" fmla="*/ 0 w 2647950"/>
                <a:gd name="connsiteY3" fmla="*/ 2775378 h 277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950" h="2775378">
                  <a:moveTo>
                    <a:pt x="0" y="0"/>
                  </a:moveTo>
                  <a:cubicBezTo>
                    <a:pt x="1462422" y="0"/>
                    <a:pt x="2647950" y="1185528"/>
                    <a:pt x="2647950" y="2647950"/>
                  </a:cubicBezTo>
                  <a:lnTo>
                    <a:pt x="2641515" y="2775378"/>
                  </a:lnTo>
                  <a:lnTo>
                    <a:pt x="0" y="2775378"/>
                  </a:lnTo>
                  <a:close/>
                </a:path>
              </a:pathLst>
            </a:custGeom>
          </p:spPr>
        </p:pic>
        <p:pic>
          <p:nvPicPr>
            <p:cNvPr id="25" name="Picture 24" descr="A beach with palm trees and surfboards&#10;&#10;Description automatically generated">
              <a:extLst>
                <a:ext uri="{FF2B5EF4-FFF2-40B4-BE49-F238E27FC236}">
                  <a16:creationId xmlns:a16="http://schemas.microsoft.com/office/drawing/2014/main" id="{A3541A3A-8151-DB12-E75F-EDCCF97E7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" t="24610" r="70387" b="36408"/>
            <a:stretch/>
          </p:blipFill>
          <p:spPr>
            <a:xfrm>
              <a:off x="3448050" y="4210050"/>
              <a:ext cx="2647950" cy="2673436"/>
            </a:xfrm>
            <a:custGeom>
              <a:avLst/>
              <a:gdLst>
                <a:gd name="connsiteX0" fmla="*/ 2647950 w 2647950"/>
                <a:gd name="connsiteY0" fmla="*/ 0 h 2673436"/>
                <a:gd name="connsiteX1" fmla="*/ 2647950 w 2647950"/>
                <a:gd name="connsiteY1" fmla="*/ 2673436 h 2673436"/>
                <a:gd name="connsiteX2" fmla="*/ 1287 w 2647950"/>
                <a:gd name="connsiteY2" fmla="*/ 2673436 h 2673436"/>
                <a:gd name="connsiteX3" fmla="*/ 0 w 2647950"/>
                <a:gd name="connsiteY3" fmla="*/ 2647950 h 2673436"/>
                <a:gd name="connsiteX4" fmla="*/ 2647950 w 2647950"/>
                <a:gd name="connsiteY4" fmla="*/ 0 h 267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50" h="2673436">
                  <a:moveTo>
                    <a:pt x="2647950" y="0"/>
                  </a:moveTo>
                  <a:lnTo>
                    <a:pt x="2647950" y="2673436"/>
                  </a:lnTo>
                  <a:lnTo>
                    <a:pt x="1287" y="2673436"/>
                  </a:lnTo>
                  <a:lnTo>
                    <a:pt x="0" y="2647950"/>
                  </a:lnTo>
                  <a:cubicBezTo>
                    <a:pt x="0" y="1185528"/>
                    <a:pt x="1185528" y="0"/>
                    <a:pt x="2647950" y="0"/>
                  </a:cubicBezTo>
                  <a:close/>
                </a:path>
              </a:pathLst>
            </a:custGeom>
          </p:spPr>
        </p:pic>
        <p:pic>
          <p:nvPicPr>
            <p:cNvPr id="26" name="Picture 25" descr="A close up of a flag&#10;&#10;Description automatically generated">
              <a:extLst>
                <a:ext uri="{FF2B5EF4-FFF2-40B4-BE49-F238E27FC236}">
                  <a16:creationId xmlns:a16="http://schemas.microsoft.com/office/drawing/2014/main" id="{7F038F94-1176-9BB8-021B-D84B8525D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77"/>
            <a:stretch/>
          </p:blipFill>
          <p:spPr>
            <a:xfrm>
              <a:off x="5114719" y="3429000"/>
              <a:ext cx="1962562" cy="3454486"/>
            </a:xfrm>
            <a:custGeom>
              <a:avLst/>
              <a:gdLst>
                <a:gd name="connsiteX0" fmla="*/ 0 w 1962562"/>
                <a:gd name="connsiteY0" fmla="*/ 0 h 3454486"/>
                <a:gd name="connsiteX1" fmla="*/ 1962562 w 1962562"/>
                <a:gd name="connsiteY1" fmla="*/ 0 h 3454486"/>
                <a:gd name="connsiteX2" fmla="*/ 1962562 w 1962562"/>
                <a:gd name="connsiteY2" fmla="*/ 3454486 h 3454486"/>
                <a:gd name="connsiteX3" fmla="*/ 0 w 1962562"/>
                <a:gd name="connsiteY3" fmla="*/ 3454486 h 345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2562" h="3454486">
                  <a:moveTo>
                    <a:pt x="0" y="0"/>
                  </a:moveTo>
                  <a:lnTo>
                    <a:pt x="1962562" y="0"/>
                  </a:lnTo>
                  <a:lnTo>
                    <a:pt x="1962562" y="3454486"/>
                  </a:lnTo>
                  <a:lnTo>
                    <a:pt x="0" y="3454486"/>
                  </a:lnTo>
                  <a:close/>
                </a:path>
              </a:pathLst>
            </a:cu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CB5EB3-6DDF-3BDA-93E7-21BD50ED1BD0}"/>
              </a:ext>
            </a:extLst>
          </p:cNvPr>
          <p:cNvGrpSpPr/>
          <p:nvPr/>
        </p:nvGrpSpPr>
        <p:grpSpPr>
          <a:xfrm rot="10800000">
            <a:off x="3526928" y="6883486"/>
            <a:ext cx="5138144" cy="3856104"/>
            <a:chOff x="3526928" y="3086670"/>
            <a:chExt cx="5138144" cy="3856104"/>
          </a:xfrm>
        </p:grpSpPr>
        <p:pic>
          <p:nvPicPr>
            <p:cNvPr id="29" name="Picture 28" descr="A snowy mountain with blue sky&#10;&#10;Description automatically generated">
              <a:extLst>
                <a:ext uri="{FF2B5EF4-FFF2-40B4-BE49-F238E27FC236}">
                  <a16:creationId xmlns:a16="http://schemas.microsoft.com/office/drawing/2014/main" id="{05E67159-4CCA-E0D1-3EE8-58D2D8D1A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1" t="38350" r="37514" b="30058"/>
            <a:stretch/>
          </p:blipFill>
          <p:spPr>
            <a:xfrm>
              <a:off x="3526928" y="4232043"/>
              <a:ext cx="2569071" cy="2710731"/>
            </a:xfrm>
            <a:custGeom>
              <a:avLst/>
              <a:gdLst>
                <a:gd name="connsiteX0" fmla="*/ 2569071 w 2569071"/>
                <a:gd name="connsiteY0" fmla="*/ 0 h 2710731"/>
                <a:gd name="connsiteX1" fmla="*/ 2569071 w 2569071"/>
                <a:gd name="connsiteY1" fmla="*/ 2710731 h 2710731"/>
                <a:gd name="connsiteX2" fmla="*/ 5205 w 2569071"/>
                <a:gd name="connsiteY2" fmla="*/ 2710731 h 2710731"/>
                <a:gd name="connsiteX3" fmla="*/ 0 w 2569071"/>
                <a:gd name="connsiteY3" fmla="*/ 2600806 h 2710731"/>
                <a:gd name="connsiteX4" fmla="*/ 2336404 w 2569071"/>
                <a:gd name="connsiteY4" fmla="*/ 11749 h 271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71" h="2710731">
                  <a:moveTo>
                    <a:pt x="2569071" y="0"/>
                  </a:moveTo>
                  <a:lnTo>
                    <a:pt x="2569071" y="2710731"/>
                  </a:lnTo>
                  <a:lnTo>
                    <a:pt x="5205" y="2710731"/>
                  </a:lnTo>
                  <a:lnTo>
                    <a:pt x="0" y="2600806"/>
                  </a:lnTo>
                  <a:cubicBezTo>
                    <a:pt x="0" y="1253321"/>
                    <a:pt x="1024080" y="145022"/>
                    <a:pt x="2336404" y="11749"/>
                  </a:cubicBezTo>
                  <a:close/>
                </a:path>
              </a:pathLst>
            </a:custGeom>
          </p:spPr>
        </p:pic>
        <p:pic>
          <p:nvPicPr>
            <p:cNvPr id="30" name="Picture 29" descr="A snowy landscape with trees and snow&#10;&#10;Description automatically generated">
              <a:extLst>
                <a:ext uri="{FF2B5EF4-FFF2-40B4-BE49-F238E27FC236}">
                  <a16:creationId xmlns:a16="http://schemas.microsoft.com/office/drawing/2014/main" id="{BF946294-E32C-1765-37C3-BB05D77DE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60" t="11258" r="7789" b="50591"/>
            <a:stretch/>
          </p:blipFill>
          <p:spPr>
            <a:xfrm>
              <a:off x="6096001" y="4326375"/>
              <a:ext cx="2569071" cy="2616399"/>
            </a:xfrm>
            <a:custGeom>
              <a:avLst/>
              <a:gdLst>
                <a:gd name="connsiteX0" fmla="*/ 0 w 2569071"/>
                <a:gd name="connsiteY0" fmla="*/ 0 h 2616399"/>
                <a:gd name="connsiteX1" fmla="*/ 232667 w 2569071"/>
                <a:gd name="connsiteY1" fmla="*/ 11749 h 2616399"/>
                <a:gd name="connsiteX2" fmla="*/ 2569071 w 2569071"/>
                <a:gd name="connsiteY2" fmla="*/ 2600806 h 2616399"/>
                <a:gd name="connsiteX3" fmla="*/ 2568333 w 2569071"/>
                <a:gd name="connsiteY3" fmla="*/ 2616399 h 2616399"/>
                <a:gd name="connsiteX4" fmla="*/ 0 w 2569071"/>
                <a:gd name="connsiteY4" fmla="*/ 2616399 h 261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71" h="2616399">
                  <a:moveTo>
                    <a:pt x="0" y="0"/>
                  </a:moveTo>
                  <a:lnTo>
                    <a:pt x="232667" y="11749"/>
                  </a:lnTo>
                  <a:cubicBezTo>
                    <a:pt x="1544991" y="145022"/>
                    <a:pt x="2569071" y="1253321"/>
                    <a:pt x="2569071" y="2600806"/>
                  </a:cubicBezTo>
                  <a:lnTo>
                    <a:pt x="2568333" y="2616399"/>
                  </a:lnTo>
                  <a:lnTo>
                    <a:pt x="0" y="2616399"/>
                  </a:lnTo>
                  <a:close/>
                </a:path>
              </a:pathLst>
            </a:cu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B74D281-8B74-BD47-BAD0-81471E284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47313" r="-267" b="-465"/>
            <a:stretch/>
          </p:blipFill>
          <p:spPr>
            <a:xfrm rot="10800000">
              <a:off x="5381021" y="3086670"/>
              <a:ext cx="1429957" cy="3856102"/>
            </a:xfrm>
            <a:custGeom>
              <a:avLst/>
              <a:gdLst>
                <a:gd name="connsiteX0" fmla="*/ 1429957 w 1429957"/>
                <a:gd name="connsiteY0" fmla="*/ 3856102 h 3856102"/>
                <a:gd name="connsiteX1" fmla="*/ 0 w 1429957"/>
                <a:gd name="connsiteY1" fmla="*/ 3856102 h 3856102"/>
                <a:gd name="connsiteX2" fmla="*/ 0 w 1429957"/>
                <a:gd name="connsiteY2" fmla="*/ 0 h 3856102"/>
                <a:gd name="connsiteX3" fmla="*/ 1429957 w 1429957"/>
                <a:gd name="connsiteY3" fmla="*/ 0 h 38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9957" h="3856102">
                  <a:moveTo>
                    <a:pt x="1429957" y="3856102"/>
                  </a:moveTo>
                  <a:lnTo>
                    <a:pt x="0" y="3856102"/>
                  </a:lnTo>
                  <a:lnTo>
                    <a:pt x="0" y="0"/>
                  </a:lnTo>
                  <a:lnTo>
                    <a:pt x="1429957" y="0"/>
                  </a:lnTo>
                  <a:close/>
                </a:path>
              </a:pathLst>
            </a:custGeom>
          </p:spPr>
        </p:pic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11CBB21F-CD1B-DFC2-DB95-B9969AF939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407637" flipH="1">
            <a:off x="-471630" y="3616183"/>
            <a:ext cx="5776633" cy="308011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DC12098-602B-48E2-BC56-D90655A03B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92363">
            <a:off x="7349770" y="3787189"/>
            <a:ext cx="5776633" cy="3080119"/>
          </a:xfrm>
          <a:prstGeom prst="rect">
            <a:avLst/>
          </a:prstGeom>
        </p:spPr>
      </p:pic>
      <p:pic>
        <p:nvPicPr>
          <p:cNvPr id="35" name="Picture 34" descr="A close up of a beach ball&#10;&#10;Description automatically generated">
            <a:extLst>
              <a:ext uri="{FF2B5EF4-FFF2-40B4-BE49-F238E27FC236}">
                <a16:creationId xmlns:a16="http://schemas.microsoft.com/office/drawing/2014/main" id="{95FCD244-DA2E-635E-3956-9340FE6DBD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92" y="3303202"/>
            <a:ext cx="1783501" cy="1853041"/>
          </a:xfrm>
          <a:prstGeom prst="rect">
            <a:avLst/>
          </a:prstGeom>
        </p:spPr>
      </p:pic>
      <p:pic>
        <p:nvPicPr>
          <p:cNvPr id="36" name="Picture 35" descr="A colorful beach ball on a black background&#10;&#10;Description automatically generated">
            <a:extLst>
              <a:ext uri="{FF2B5EF4-FFF2-40B4-BE49-F238E27FC236}">
                <a16:creationId xmlns:a16="http://schemas.microsoft.com/office/drawing/2014/main" id="{C87AB6B1-74DC-DFA3-6EF5-51C3832EB2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72" y="3425210"/>
            <a:ext cx="930310" cy="930310"/>
          </a:xfrm>
          <a:prstGeom prst="rect">
            <a:avLst/>
          </a:prstGeom>
        </p:spPr>
      </p:pic>
      <p:pic>
        <p:nvPicPr>
          <p:cNvPr id="37" name="Picture 36" descr="A red sunglasses with black lenses&#10;&#10;Description automatically generated">
            <a:extLst>
              <a:ext uri="{FF2B5EF4-FFF2-40B4-BE49-F238E27FC236}">
                <a16:creationId xmlns:a16="http://schemas.microsoft.com/office/drawing/2014/main" id="{E9EB4548-A417-731E-06B3-DB5A55F18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0" y="2419943"/>
            <a:ext cx="1783502" cy="954250"/>
          </a:xfrm>
          <a:prstGeom prst="rect">
            <a:avLst/>
          </a:prstGeom>
        </p:spPr>
      </p:pic>
      <p:pic>
        <p:nvPicPr>
          <p:cNvPr id="38" name="Picture 37" descr="A gold inflatable circle&#10;&#10;Description automatically generated">
            <a:extLst>
              <a:ext uri="{FF2B5EF4-FFF2-40B4-BE49-F238E27FC236}">
                <a16:creationId xmlns:a16="http://schemas.microsoft.com/office/drawing/2014/main" id="{8DF8B8A4-BDC4-E9A2-0EEA-1188BD031E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17" y="5562377"/>
            <a:ext cx="2087880" cy="2087880"/>
          </a:xfrm>
          <a:prstGeom prst="rect">
            <a:avLst/>
          </a:prstGeom>
        </p:spPr>
      </p:pic>
      <p:pic>
        <p:nvPicPr>
          <p:cNvPr id="39" name="Picture 38" descr="A red sunglasses on a black background&#10;&#10;Description automatically generated">
            <a:extLst>
              <a:ext uri="{FF2B5EF4-FFF2-40B4-BE49-F238E27FC236}">
                <a16:creationId xmlns:a16="http://schemas.microsoft.com/office/drawing/2014/main" id="{E3D3324B-E538-1FAF-1B3B-1683FEDB0D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5" y="4060880"/>
            <a:ext cx="2488489" cy="1758478"/>
          </a:xfrm>
          <a:prstGeom prst="rect">
            <a:avLst/>
          </a:prstGeom>
        </p:spPr>
      </p:pic>
      <p:pic>
        <p:nvPicPr>
          <p:cNvPr id="40" name="Picture 39" descr="A hand with a black background&#10;&#10;Description automatically generated">
            <a:extLst>
              <a:ext uri="{FF2B5EF4-FFF2-40B4-BE49-F238E27FC236}">
                <a16:creationId xmlns:a16="http://schemas.microsoft.com/office/drawing/2014/main" id="{1F7124B0-E8FF-0A38-873A-BDE80EEB76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2398" y="38384"/>
            <a:ext cx="3819916" cy="168819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DC637F4-221B-9785-490C-5BDC58D92A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00000">
            <a:off x="10030084" y="-2788015"/>
            <a:ext cx="900555" cy="70256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42D54AC-2F35-E386-DA85-266882845B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5208763" y="6699078"/>
            <a:ext cx="3714750" cy="4038600"/>
          </a:xfrm>
          <a:prstGeom prst="rect">
            <a:avLst/>
          </a:prstGeom>
        </p:spPr>
      </p:pic>
      <p:pic>
        <p:nvPicPr>
          <p:cNvPr id="43" name="Picture 42" descr="A white and blue design&#10;&#10;Description automatically generated">
            <a:extLst>
              <a:ext uri="{FF2B5EF4-FFF2-40B4-BE49-F238E27FC236}">
                <a16:creationId xmlns:a16="http://schemas.microsoft.com/office/drawing/2014/main" id="{569AF31E-418F-4D67-B188-2D7434BCE7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62" y="-57262"/>
            <a:ext cx="5248275" cy="179413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8D43542-1C6E-002B-C8CC-A49C03E50B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0451825">
            <a:off x="-327289" y="-2152055"/>
            <a:ext cx="987925" cy="49857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974FA3C-240A-23A2-2F40-79B99DE13B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558834">
            <a:off x="4852933" y="-2883620"/>
            <a:ext cx="523574" cy="18055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1686D9C-817E-63E7-D888-01BCB28C19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13199364" y="7241305"/>
            <a:ext cx="37147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2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365EEDD9-96A2-B78F-3085-429B2F33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07637" flipH="1">
            <a:off x="-7009368" y="5332531"/>
            <a:ext cx="5776633" cy="308011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86A5D4D-1906-CF06-9B9F-07EAAC90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2363">
            <a:off x="12543517" y="6020876"/>
            <a:ext cx="5776633" cy="3080119"/>
          </a:xfrm>
          <a:prstGeom prst="rect">
            <a:avLst/>
          </a:prstGeom>
        </p:spPr>
      </p:pic>
      <p:pic>
        <p:nvPicPr>
          <p:cNvPr id="43" name="Picture 42" descr="A close up of a beach ball&#10;&#10;Description automatically generated">
            <a:extLst>
              <a:ext uri="{FF2B5EF4-FFF2-40B4-BE49-F238E27FC236}">
                <a16:creationId xmlns:a16="http://schemas.microsoft.com/office/drawing/2014/main" id="{A91A763F-FE4B-FD5B-BF2A-677B16003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661" y="1027594"/>
            <a:ext cx="1783501" cy="1853041"/>
          </a:xfrm>
          <a:prstGeom prst="rect">
            <a:avLst/>
          </a:prstGeom>
        </p:spPr>
      </p:pic>
      <p:pic>
        <p:nvPicPr>
          <p:cNvPr id="44" name="Picture 43" descr="A colorful beach ball on a black background&#10;&#10;Description automatically generated">
            <a:extLst>
              <a:ext uri="{FF2B5EF4-FFF2-40B4-BE49-F238E27FC236}">
                <a16:creationId xmlns:a16="http://schemas.microsoft.com/office/drawing/2014/main" id="{2413EEB5-B54E-F1B8-F41A-42ED1AA4B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6749"/>
            <a:ext cx="930310" cy="930310"/>
          </a:xfrm>
          <a:prstGeom prst="rect">
            <a:avLst/>
          </a:prstGeom>
        </p:spPr>
      </p:pic>
      <p:pic>
        <p:nvPicPr>
          <p:cNvPr id="45" name="Picture 44" descr="A red sunglasses with black lenses&#10;&#10;Description automatically generated">
            <a:extLst>
              <a:ext uri="{FF2B5EF4-FFF2-40B4-BE49-F238E27FC236}">
                <a16:creationId xmlns:a16="http://schemas.microsoft.com/office/drawing/2014/main" id="{AA8DCE3E-FCF6-76DA-6C40-CB82A0852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05" y="-1890089"/>
            <a:ext cx="1783502" cy="954250"/>
          </a:xfrm>
          <a:prstGeom prst="rect">
            <a:avLst/>
          </a:prstGeom>
        </p:spPr>
      </p:pic>
      <p:pic>
        <p:nvPicPr>
          <p:cNvPr id="46" name="Picture 45" descr="A gold inflatable circle&#10;&#10;Description automatically generated">
            <a:extLst>
              <a:ext uri="{FF2B5EF4-FFF2-40B4-BE49-F238E27FC236}">
                <a16:creationId xmlns:a16="http://schemas.microsoft.com/office/drawing/2014/main" id="{8D60F154-0359-47BD-2876-837C7F9B8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282" y="7757429"/>
            <a:ext cx="2087880" cy="2087880"/>
          </a:xfrm>
          <a:prstGeom prst="rect">
            <a:avLst/>
          </a:prstGeom>
        </p:spPr>
      </p:pic>
      <p:pic>
        <p:nvPicPr>
          <p:cNvPr id="47" name="Picture 46" descr="A red sunglasses on a black background&#10;&#10;Description automatically generated">
            <a:extLst>
              <a:ext uri="{FF2B5EF4-FFF2-40B4-BE49-F238E27FC236}">
                <a16:creationId xmlns:a16="http://schemas.microsoft.com/office/drawing/2014/main" id="{E1B7CCE3-D692-715C-4C3C-9D21B2E52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7791" y="-64112"/>
            <a:ext cx="2488489" cy="1758478"/>
          </a:xfrm>
          <a:prstGeom prst="rect">
            <a:avLst/>
          </a:prstGeom>
        </p:spPr>
      </p:pic>
      <p:pic>
        <p:nvPicPr>
          <p:cNvPr id="33" name="Picture 32" descr="A hand with a black background&#10;&#10;Description automatically generated">
            <a:extLst>
              <a:ext uri="{FF2B5EF4-FFF2-40B4-BE49-F238E27FC236}">
                <a16:creationId xmlns:a16="http://schemas.microsoft.com/office/drawing/2014/main" id="{53E452DC-6BD0-0A58-0EFD-5030B8468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44" y="491861"/>
            <a:ext cx="3819916" cy="1688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C2C1AE-42C0-0D10-F887-EB0EF9044116}"/>
              </a:ext>
            </a:extLst>
          </p:cNvPr>
          <p:cNvSpPr txBox="1"/>
          <p:nvPr/>
        </p:nvSpPr>
        <p:spPr>
          <a:xfrm>
            <a:off x="1163471" y="839808"/>
            <a:ext cx="5485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819DCA"/>
                </a:solidFill>
                <a:latin typeface="Panchang" pitchFamily="50" charset="0"/>
              </a:rPr>
              <a:t>winnter</a:t>
            </a:r>
            <a:endParaRPr lang="en-US" sz="7200" dirty="0">
              <a:solidFill>
                <a:srgbClr val="819DCA"/>
              </a:solidFill>
              <a:latin typeface="Panchang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422AD-1BE4-E91E-EFE2-9855761E0EB9}"/>
              </a:ext>
            </a:extLst>
          </p:cNvPr>
          <p:cNvGrpSpPr/>
          <p:nvPr/>
        </p:nvGrpSpPr>
        <p:grpSpPr>
          <a:xfrm rot="10800000">
            <a:off x="3448050" y="3202705"/>
            <a:ext cx="5295900" cy="7310590"/>
            <a:chOff x="3448050" y="3429000"/>
            <a:chExt cx="5295900" cy="73105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055F32-1C48-9A88-3BA2-7BA4339D6CC2}"/>
                </a:ext>
              </a:extLst>
            </p:cNvPr>
            <p:cNvGrpSpPr/>
            <p:nvPr/>
          </p:nvGrpSpPr>
          <p:grpSpPr>
            <a:xfrm>
              <a:off x="3448050" y="3429000"/>
              <a:ext cx="5295900" cy="3454486"/>
              <a:chOff x="3448050" y="3429000"/>
              <a:chExt cx="5295900" cy="3454486"/>
            </a:xfrm>
          </p:grpSpPr>
          <p:pic>
            <p:nvPicPr>
              <p:cNvPr id="29" name="Picture 28" descr="A beach with palm trees and a sunset&#10;&#10;Description automatically generated">
                <a:extLst>
                  <a:ext uri="{FF2B5EF4-FFF2-40B4-BE49-F238E27FC236}">
                    <a16:creationId xmlns:a16="http://schemas.microsoft.com/office/drawing/2014/main" id="{06FA34EC-2AF5-19C7-267B-DA12DA7214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82" t="8966" r="21510" b="45045"/>
              <a:stretch/>
            </p:blipFill>
            <p:spPr>
              <a:xfrm>
                <a:off x="6096000" y="4108108"/>
                <a:ext cx="2647950" cy="2775378"/>
              </a:xfrm>
              <a:custGeom>
                <a:avLst/>
                <a:gdLst>
                  <a:gd name="connsiteX0" fmla="*/ 0 w 2647950"/>
                  <a:gd name="connsiteY0" fmla="*/ 0 h 2775378"/>
                  <a:gd name="connsiteX1" fmla="*/ 2647950 w 2647950"/>
                  <a:gd name="connsiteY1" fmla="*/ 2647950 h 2775378"/>
                  <a:gd name="connsiteX2" fmla="*/ 2641515 w 2647950"/>
                  <a:gd name="connsiteY2" fmla="*/ 2775378 h 2775378"/>
                  <a:gd name="connsiteX3" fmla="*/ 0 w 2647950"/>
                  <a:gd name="connsiteY3" fmla="*/ 2775378 h 277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7950" h="2775378">
                    <a:moveTo>
                      <a:pt x="0" y="0"/>
                    </a:moveTo>
                    <a:cubicBezTo>
                      <a:pt x="1462422" y="0"/>
                      <a:pt x="2647950" y="1185528"/>
                      <a:pt x="2647950" y="2647950"/>
                    </a:cubicBezTo>
                    <a:lnTo>
                      <a:pt x="2641515" y="2775378"/>
                    </a:lnTo>
                    <a:lnTo>
                      <a:pt x="0" y="2775378"/>
                    </a:lnTo>
                    <a:close/>
                  </a:path>
                </a:pathLst>
              </a:custGeom>
            </p:spPr>
          </p:pic>
          <p:pic>
            <p:nvPicPr>
              <p:cNvPr id="30" name="Picture 29" descr="A beach with palm trees and surfboards&#10;&#10;Description automatically generated">
                <a:extLst>
                  <a:ext uri="{FF2B5EF4-FFF2-40B4-BE49-F238E27FC236}">
                    <a16:creationId xmlns:a16="http://schemas.microsoft.com/office/drawing/2014/main" id="{320CD592-EAD7-4DD0-59F3-F01C26CCE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1" t="24610" r="70387" b="36408"/>
              <a:stretch/>
            </p:blipFill>
            <p:spPr>
              <a:xfrm>
                <a:off x="3448050" y="4210050"/>
                <a:ext cx="2647950" cy="2673436"/>
              </a:xfrm>
              <a:custGeom>
                <a:avLst/>
                <a:gdLst>
                  <a:gd name="connsiteX0" fmla="*/ 2647950 w 2647950"/>
                  <a:gd name="connsiteY0" fmla="*/ 0 h 2673436"/>
                  <a:gd name="connsiteX1" fmla="*/ 2647950 w 2647950"/>
                  <a:gd name="connsiteY1" fmla="*/ 2673436 h 2673436"/>
                  <a:gd name="connsiteX2" fmla="*/ 1287 w 2647950"/>
                  <a:gd name="connsiteY2" fmla="*/ 2673436 h 2673436"/>
                  <a:gd name="connsiteX3" fmla="*/ 0 w 2647950"/>
                  <a:gd name="connsiteY3" fmla="*/ 2647950 h 2673436"/>
                  <a:gd name="connsiteX4" fmla="*/ 2647950 w 2647950"/>
                  <a:gd name="connsiteY4" fmla="*/ 0 h 267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50" h="2673436">
                    <a:moveTo>
                      <a:pt x="2647950" y="0"/>
                    </a:moveTo>
                    <a:lnTo>
                      <a:pt x="2647950" y="2673436"/>
                    </a:lnTo>
                    <a:lnTo>
                      <a:pt x="1287" y="2673436"/>
                    </a:lnTo>
                    <a:lnTo>
                      <a:pt x="0" y="2647950"/>
                    </a:lnTo>
                    <a:cubicBezTo>
                      <a:pt x="0" y="1185528"/>
                      <a:pt x="1185528" y="0"/>
                      <a:pt x="2647950" y="0"/>
                    </a:cubicBezTo>
                    <a:close/>
                  </a:path>
                </a:pathLst>
              </a:custGeom>
            </p:spPr>
          </p:pic>
          <p:pic>
            <p:nvPicPr>
              <p:cNvPr id="31" name="Picture 30" descr="A close up of a flag&#10;&#10;Description automatically generated">
                <a:extLst>
                  <a:ext uri="{FF2B5EF4-FFF2-40B4-BE49-F238E27FC236}">
                    <a16:creationId xmlns:a16="http://schemas.microsoft.com/office/drawing/2014/main" id="{126CB04A-9E88-D093-8E0E-AD007AA19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677"/>
              <a:stretch/>
            </p:blipFill>
            <p:spPr>
              <a:xfrm>
                <a:off x="5114719" y="3429000"/>
                <a:ext cx="1962562" cy="3454486"/>
              </a:xfrm>
              <a:custGeom>
                <a:avLst/>
                <a:gdLst>
                  <a:gd name="connsiteX0" fmla="*/ 0 w 1962562"/>
                  <a:gd name="connsiteY0" fmla="*/ 0 h 3454486"/>
                  <a:gd name="connsiteX1" fmla="*/ 1962562 w 1962562"/>
                  <a:gd name="connsiteY1" fmla="*/ 0 h 3454486"/>
                  <a:gd name="connsiteX2" fmla="*/ 1962562 w 1962562"/>
                  <a:gd name="connsiteY2" fmla="*/ 3454486 h 3454486"/>
                  <a:gd name="connsiteX3" fmla="*/ 0 w 1962562"/>
                  <a:gd name="connsiteY3" fmla="*/ 3454486 h 345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2562" h="3454486">
                    <a:moveTo>
                      <a:pt x="0" y="0"/>
                    </a:moveTo>
                    <a:lnTo>
                      <a:pt x="1962562" y="0"/>
                    </a:lnTo>
                    <a:lnTo>
                      <a:pt x="1962562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D0337A-AF1C-3C6E-B8DA-C6221DB274DE}"/>
                </a:ext>
              </a:extLst>
            </p:cNvPr>
            <p:cNvGrpSpPr/>
            <p:nvPr/>
          </p:nvGrpSpPr>
          <p:grpSpPr>
            <a:xfrm rot="10800000">
              <a:off x="3526928" y="6883486"/>
              <a:ext cx="5138144" cy="3856104"/>
              <a:chOff x="3526928" y="3086670"/>
              <a:chExt cx="5138144" cy="3856104"/>
            </a:xfrm>
          </p:grpSpPr>
          <p:pic>
            <p:nvPicPr>
              <p:cNvPr id="26" name="Picture 25" descr="A snowy mountain with blue sky&#10;&#10;Description automatically generated">
                <a:extLst>
                  <a:ext uri="{FF2B5EF4-FFF2-40B4-BE49-F238E27FC236}">
                    <a16:creationId xmlns:a16="http://schemas.microsoft.com/office/drawing/2014/main" id="{A2676A99-76D7-63A4-6DE3-84C09A17B2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21" t="38350" r="37514" b="30058"/>
              <a:stretch/>
            </p:blipFill>
            <p:spPr>
              <a:xfrm>
                <a:off x="3526928" y="4232043"/>
                <a:ext cx="2569071" cy="2710731"/>
              </a:xfrm>
              <a:custGeom>
                <a:avLst/>
                <a:gdLst>
                  <a:gd name="connsiteX0" fmla="*/ 2569071 w 2569071"/>
                  <a:gd name="connsiteY0" fmla="*/ 0 h 2710731"/>
                  <a:gd name="connsiteX1" fmla="*/ 2569071 w 2569071"/>
                  <a:gd name="connsiteY1" fmla="*/ 2710731 h 2710731"/>
                  <a:gd name="connsiteX2" fmla="*/ 5205 w 2569071"/>
                  <a:gd name="connsiteY2" fmla="*/ 2710731 h 2710731"/>
                  <a:gd name="connsiteX3" fmla="*/ 0 w 2569071"/>
                  <a:gd name="connsiteY3" fmla="*/ 2600806 h 2710731"/>
                  <a:gd name="connsiteX4" fmla="*/ 2336404 w 2569071"/>
                  <a:gd name="connsiteY4" fmla="*/ 11749 h 27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9071" h="2710731">
                    <a:moveTo>
                      <a:pt x="2569071" y="0"/>
                    </a:moveTo>
                    <a:lnTo>
                      <a:pt x="2569071" y="2710731"/>
                    </a:lnTo>
                    <a:lnTo>
                      <a:pt x="5205" y="2710731"/>
                    </a:lnTo>
                    <a:lnTo>
                      <a:pt x="0" y="2600806"/>
                    </a:lnTo>
                    <a:cubicBezTo>
                      <a:pt x="0" y="1253321"/>
                      <a:pt x="1024080" y="145022"/>
                      <a:pt x="2336404" y="11749"/>
                    </a:cubicBezTo>
                    <a:close/>
                  </a:path>
                </a:pathLst>
              </a:custGeom>
            </p:spPr>
          </p:pic>
          <p:pic>
            <p:nvPicPr>
              <p:cNvPr id="27" name="Picture 26" descr="A snowy landscape with trees and snow&#10;&#10;Description automatically generated">
                <a:extLst>
                  <a:ext uri="{FF2B5EF4-FFF2-40B4-BE49-F238E27FC236}">
                    <a16:creationId xmlns:a16="http://schemas.microsoft.com/office/drawing/2014/main" id="{91C139C6-12D9-9B97-0955-CC0841D04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0" t="11258" r="7789" b="50591"/>
              <a:stretch/>
            </p:blipFill>
            <p:spPr>
              <a:xfrm>
                <a:off x="6096001" y="4326375"/>
                <a:ext cx="2569071" cy="2616399"/>
              </a:xfrm>
              <a:custGeom>
                <a:avLst/>
                <a:gdLst>
                  <a:gd name="connsiteX0" fmla="*/ 0 w 2569071"/>
                  <a:gd name="connsiteY0" fmla="*/ 0 h 2616399"/>
                  <a:gd name="connsiteX1" fmla="*/ 232667 w 2569071"/>
                  <a:gd name="connsiteY1" fmla="*/ 11749 h 2616399"/>
                  <a:gd name="connsiteX2" fmla="*/ 2569071 w 2569071"/>
                  <a:gd name="connsiteY2" fmla="*/ 2600806 h 2616399"/>
                  <a:gd name="connsiteX3" fmla="*/ 2568333 w 2569071"/>
                  <a:gd name="connsiteY3" fmla="*/ 2616399 h 2616399"/>
                  <a:gd name="connsiteX4" fmla="*/ 0 w 2569071"/>
                  <a:gd name="connsiteY4" fmla="*/ 2616399 h 261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9071" h="2616399">
                    <a:moveTo>
                      <a:pt x="0" y="0"/>
                    </a:moveTo>
                    <a:lnTo>
                      <a:pt x="232667" y="11749"/>
                    </a:lnTo>
                    <a:cubicBezTo>
                      <a:pt x="1544991" y="145022"/>
                      <a:pt x="2569071" y="1253321"/>
                      <a:pt x="2569071" y="2600806"/>
                    </a:cubicBezTo>
                    <a:lnTo>
                      <a:pt x="2568333" y="2616399"/>
                    </a:lnTo>
                    <a:lnTo>
                      <a:pt x="0" y="2616399"/>
                    </a:lnTo>
                    <a:close/>
                  </a:path>
                </a:pathLst>
              </a:cu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539E35A-E33B-94AE-F748-624911D74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t="47313" r="-267" b="-465"/>
              <a:stretch/>
            </p:blipFill>
            <p:spPr>
              <a:xfrm rot="10800000">
                <a:off x="5381021" y="3086670"/>
                <a:ext cx="1429957" cy="3856102"/>
              </a:xfrm>
              <a:custGeom>
                <a:avLst/>
                <a:gdLst>
                  <a:gd name="connsiteX0" fmla="*/ 1429957 w 1429957"/>
                  <a:gd name="connsiteY0" fmla="*/ 3856102 h 3856102"/>
                  <a:gd name="connsiteX1" fmla="*/ 0 w 1429957"/>
                  <a:gd name="connsiteY1" fmla="*/ 3856102 h 3856102"/>
                  <a:gd name="connsiteX2" fmla="*/ 0 w 1429957"/>
                  <a:gd name="connsiteY2" fmla="*/ 0 h 3856102"/>
                  <a:gd name="connsiteX3" fmla="*/ 1429957 w 1429957"/>
                  <a:gd name="connsiteY3" fmla="*/ 0 h 3856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9957" h="3856102">
                    <a:moveTo>
                      <a:pt x="1429957" y="3856102"/>
                    </a:moveTo>
                    <a:lnTo>
                      <a:pt x="0" y="3856102"/>
                    </a:lnTo>
                    <a:lnTo>
                      <a:pt x="0" y="0"/>
                    </a:lnTo>
                    <a:lnTo>
                      <a:pt x="1429957" y="0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55E0D25A-6C44-F1C3-15D3-335BE9660F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00000">
            <a:off x="7413488" y="2590398"/>
            <a:ext cx="900555" cy="70256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14326A9-65F1-0843-BC4A-22B9F6D87E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310211" y="3202705"/>
            <a:ext cx="3714750" cy="4038600"/>
          </a:xfrm>
          <a:prstGeom prst="rect">
            <a:avLst/>
          </a:prstGeom>
        </p:spPr>
      </p:pic>
      <p:pic>
        <p:nvPicPr>
          <p:cNvPr id="36" name="Picture 35" descr="A white and blue design&#10;&#10;Description automatically generated">
            <a:extLst>
              <a:ext uri="{FF2B5EF4-FFF2-40B4-BE49-F238E27FC236}">
                <a16:creationId xmlns:a16="http://schemas.microsoft.com/office/drawing/2014/main" id="{8818C652-2752-17D4-09F3-D05DA232BF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40" y="159436"/>
            <a:ext cx="5248275" cy="179413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604CAC8-52F2-484A-9AF6-6D70F0DC77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0451825">
            <a:off x="2884833" y="2569302"/>
            <a:ext cx="987925" cy="49857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0DE34BF-87B0-C10E-CD53-978BA2649B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558834">
            <a:off x="4827648" y="2140831"/>
            <a:ext cx="523574" cy="180559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4AA8ACA-A495-EFA2-DF09-36B37510E1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8916553" y="3216035"/>
            <a:ext cx="37147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Panchang</vt:lpstr>
      <vt:lpstr>Arial</vt:lpstr>
      <vt:lpstr>Calibri Light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2</cp:revision>
  <dcterms:created xsi:type="dcterms:W3CDTF">2023-07-12T18:12:04Z</dcterms:created>
  <dcterms:modified xsi:type="dcterms:W3CDTF">2023-07-12T21:45:04Z</dcterms:modified>
</cp:coreProperties>
</file>